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6" Type="http://schemas.openxmlformats.org/officeDocument/2006/relationships/viewProps" Target="viewProps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gsurgery.htm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  <a:p>
                <a:pPr lvl="0"/>
                <a:r>
                  <a:rPr/>
                  <a:t>ECF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The biomarkers are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Gastrectomy Slideshow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2025-01-04T17:45:18Z</dcterms:created>
  <dcterms:modified xsi:type="dcterms:W3CDTF">2025-01-04T17:45:18Z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